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2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6E8-7326-485F-983D-00275EB241F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3EB9-A4F2-4D20-8B44-54CC05C5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194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6E8-7326-485F-983D-00275EB241F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3EB9-A4F2-4D20-8B44-54CC05C5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98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6E8-7326-485F-983D-00275EB241F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3EB9-A4F2-4D20-8B44-54CC05C5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32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6E8-7326-485F-983D-00275EB241F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3EB9-A4F2-4D20-8B44-54CC05C5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99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6E8-7326-485F-983D-00275EB241F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3EB9-A4F2-4D20-8B44-54CC05C5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6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6E8-7326-485F-983D-00275EB241F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3EB9-A4F2-4D20-8B44-54CC05C5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7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6E8-7326-485F-983D-00275EB241F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3EB9-A4F2-4D20-8B44-54CC05C5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4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6E8-7326-485F-983D-00275EB241F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3EB9-A4F2-4D20-8B44-54CC05C5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0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6E8-7326-485F-983D-00275EB241F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3EB9-A4F2-4D20-8B44-54CC05C5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5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6E8-7326-485F-983D-00275EB241F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3EB9-A4F2-4D20-8B44-54CC05C5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9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6E8-7326-485F-983D-00275EB241F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23EB9-A4F2-4D20-8B44-54CC05C5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0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7A6E8-7326-485F-983D-00275EB241F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23EB9-A4F2-4D20-8B44-54CC05C5C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19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36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78050" y="423863"/>
            <a:ext cx="7772400" cy="838200"/>
          </a:xfrm>
        </p:spPr>
        <p:txBody>
          <a:bodyPr/>
          <a:lstStyle/>
          <a:p>
            <a:r>
              <a:rPr lang="en-US" altLang="en-US" sz="4000"/>
              <a:t>  Abundance of the Elements</a:t>
            </a:r>
          </a:p>
        </p:txBody>
      </p:sp>
      <p:pic>
        <p:nvPicPr>
          <p:cNvPr id="135172" name="Picture 4" descr="elementsuniver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6" y="1730375"/>
            <a:ext cx="5133975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4495801" y="5849938"/>
            <a:ext cx="3444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/>
              <a:t>UNIVERSE by atom</a:t>
            </a:r>
          </a:p>
        </p:txBody>
      </p:sp>
    </p:spTree>
    <p:extLst>
      <p:ext uri="{BB962C8B-B14F-4D97-AF65-F5344CB8AC3E}">
        <p14:creationId xmlns:p14="http://schemas.microsoft.com/office/powerpoint/2010/main" val="164461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9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2338" y="222251"/>
            <a:ext cx="7772400" cy="650875"/>
          </a:xfrm>
        </p:spPr>
        <p:txBody>
          <a:bodyPr/>
          <a:lstStyle/>
          <a:p>
            <a:r>
              <a:rPr lang="en-US" altLang="en-US" sz="4000"/>
              <a:t>  Abundance of the Elements</a:t>
            </a:r>
          </a:p>
        </p:txBody>
      </p:sp>
      <p:sp>
        <p:nvSpPr>
          <p:cNvPr id="137219" name="Text Box 3"/>
          <p:cNvSpPr txBox="1">
            <a:spLocks noChangeArrowheads="1"/>
          </p:cNvSpPr>
          <p:nvPr/>
        </p:nvSpPr>
        <p:spPr bwMode="auto">
          <a:xfrm>
            <a:off x="6850064" y="5768976"/>
            <a:ext cx="34448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/>
              <a:t>ATMOSPHERE</a:t>
            </a:r>
            <a:br>
              <a:rPr lang="en-US" altLang="en-US" b="1"/>
            </a:br>
            <a:r>
              <a:rPr lang="en-US" altLang="en-US" b="1"/>
              <a:t>78% N</a:t>
            </a:r>
            <a:r>
              <a:rPr lang="en-US" altLang="en-US" b="1" baseline="-25000"/>
              <a:t>2</a:t>
            </a:r>
            <a:r>
              <a:rPr lang="en-US" altLang="en-US" b="1"/>
              <a:t> and 21% O</a:t>
            </a:r>
            <a:r>
              <a:rPr lang="en-US" altLang="en-US" b="1" baseline="-25000"/>
              <a:t>2</a:t>
            </a:r>
            <a:endParaRPr lang="en-US" altLang="en-US" b="1"/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2206626" y="4884738"/>
            <a:ext cx="34448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/>
              <a:t>CRUST</a:t>
            </a:r>
          </a:p>
          <a:p>
            <a:pPr algn="ctr"/>
            <a:r>
              <a:rPr lang="en-US" altLang="en-US" b="1"/>
              <a:t>OCEAN</a:t>
            </a:r>
          </a:p>
          <a:p>
            <a:pPr algn="ctr"/>
            <a:r>
              <a:rPr lang="en-US" altLang="en-US" b="1"/>
              <a:t>ATMOSPHERE </a:t>
            </a:r>
            <a:br>
              <a:rPr lang="en-US" altLang="en-US" b="1"/>
            </a:br>
            <a:r>
              <a:rPr lang="en-US" altLang="en-US" b="1"/>
              <a:t>by mass</a:t>
            </a:r>
          </a:p>
        </p:txBody>
      </p:sp>
      <p:pic>
        <p:nvPicPr>
          <p:cNvPr id="137225" name="Picture 9" descr="elementsearthatm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8" y="1071563"/>
            <a:ext cx="4500562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227" name="Picture 11" descr="elementsearthcru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044576"/>
            <a:ext cx="4538663" cy="361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189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/>
      <p:bldP spid="1372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  Abundance of the Elements on EARTH</a:t>
            </a:r>
          </a:p>
        </p:txBody>
      </p:sp>
      <p:sp>
        <p:nvSpPr>
          <p:cNvPr id="136199" name="Text Box 7"/>
          <p:cNvSpPr txBox="1">
            <a:spLocks noChangeArrowheads="1"/>
          </p:cNvSpPr>
          <p:nvPr/>
        </p:nvSpPr>
        <p:spPr bwMode="auto">
          <a:xfrm>
            <a:off x="2079626" y="4708525"/>
            <a:ext cx="3444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/>
              <a:t>BODY by mass</a:t>
            </a:r>
          </a:p>
        </p:txBody>
      </p:sp>
      <p:pic>
        <p:nvPicPr>
          <p:cNvPr id="136200" name="Picture 8" descr="elementsbod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501775"/>
            <a:ext cx="4303713" cy="31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6203" name="Object 11"/>
          <p:cNvGraphicFramePr>
            <a:graphicFrameLocks noChangeAspect="1"/>
          </p:cNvGraphicFramePr>
          <p:nvPr>
            <p:ph idx="1"/>
          </p:nvPr>
        </p:nvGraphicFramePr>
        <p:xfrm>
          <a:off x="5818188" y="1425576"/>
          <a:ext cx="4849812" cy="331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hart" r:id="rId4" imgW="3246242" imgH="2217481" progId="Excel.Chart.8">
                  <p:embed/>
                </p:oleObj>
              </mc:Choice>
              <mc:Fallback>
                <p:oleObj name="Chart" r:id="rId4" imgW="3246242" imgH="2217481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8188" y="1425576"/>
                        <a:ext cx="4849812" cy="331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6204" name="Text Box 12"/>
          <p:cNvSpPr txBox="1">
            <a:spLocks noChangeArrowheads="1"/>
          </p:cNvSpPr>
          <p:nvPr/>
        </p:nvSpPr>
        <p:spPr bwMode="auto">
          <a:xfrm>
            <a:off x="6440489" y="4708525"/>
            <a:ext cx="3444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/>
              <a:t>BODY by atom </a:t>
            </a:r>
          </a:p>
        </p:txBody>
      </p:sp>
    </p:spTree>
    <p:extLst>
      <p:ext uri="{BB962C8B-B14F-4D97-AF65-F5344CB8AC3E}">
        <p14:creationId xmlns:p14="http://schemas.microsoft.com/office/powerpoint/2010/main" val="75530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9" grpId="0"/>
      <p:bldOleChart spid="136203" grpId="0"/>
      <p:bldP spid="1362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Elements are designated by: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- A single word name.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- A one or two letter symbol, where the first letter is capitalized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mtClean="0"/>
          </a:p>
          <a:p>
            <a:pPr algn="ctr">
              <a:buFont typeface="Wingdings 2" panose="05020102010507070707" pitchFamily="18" charset="2"/>
              <a:buNone/>
            </a:pPr>
            <a:r>
              <a:rPr lang="en-US" altLang="en-US" i="1" u="sng" smtClean="0"/>
              <a:t>Memorize the names and symbols for the 1</a:t>
            </a:r>
            <a:r>
              <a:rPr lang="en-US" altLang="en-US" i="1" u="sng" baseline="30000" smtClean="0"/>
              <a:t>st</a:t>
            </a:r>
            <a:r>
              <a:rPr lang="en-US" altLang="en-US" i="1" u="sng" smtClean="0"/>
              <a:t> 36 elements.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mtClean="0"/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4445001" y="228600"/>
            <a:ext cx="37115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400" b="1"/>
              <a:t>  ELEMENTS</a:t>
            </a:r>
          </a:p>
        </p:txBody>
      </p:sp>
    </p:spTree>
    <p:extLst>
      <p:ext uri="{BB962C8B-B14F-4D97-AF65-F5344CB8AC3E}">
        <p14:creationId xmlns:p14="http://schemas.microsoft.com/office/powerpoint/2010/main" val="61712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78050" y="423863"/>
            <a:ext cx="7772400" cy="838200"/>
          </a:xfrm>
        </p:spPr>
        <p:txBody>
          <a:bodyPr/>
          <a:lstStyle/>
          <a:p>
            <a:r>
              <a:rPr lang="en-US" altLang="en-US" smtClean="0"/>
              <a:t>4.9 Elements</a:t>
            </a:r>
          </a:p>
        </p:txBody>
      </p:sp>
      <p:pic>
        <p:nvPicPr>
          <p:cNvPr id="25603" name="Picture 3" descr="Periodic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725" y="1371600"/>
            <a:ext cx="650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2486026" y="6157913"/>
            <a:ext cx="8181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Memorize the names and symbols of the 1</a:t>
            </a:r>
            <a:r>
              <a:rPr lang="en-US" altLang="en-US" baseline="30000"/>
              <a:t>st</a:t>
            </a:r>
            <a:r>
              <a:rPr lang="en-US" altLang="en-US"/>
              <a:t> 36 elements </a:t>
            </a:r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2243138" y="1143000"/>
            <a:ext cx="7804150" cy="2319338"/>
          </a:xfrm>
          <a:prstGeom prst="rect">
            <a:avLst/>
          </a:prstGeom>
          <a:solidFill>
            <a:schemeClr val="accent1">
              <a:alpha val="30196"/>
            </a:schemeClr>
          </a:solidFill>
          <a:ln w="444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212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9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4" grpId="0"/>
      <p:bldP spid="1433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78050" y="423863"/>
            <a:ext cx="7772400" cy="838200"/>
          </a:xfrm>
        </p:spPr>
        <p:txBody>
          <a:bodyPr/>
          <a:lstStyle/>
          <a:p>
            <a:r>
              <a:rPr lang="en-US" altLang="en-US" smtClean="0"/>
              <a:t>  Elements</a:t>
            </a:r>
          </a:p>
        </p:txBody>
      </p:sp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1912939" y="1801813"/>
            <a:ext cx="8181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Memorize the names and symbols of the 1</a:t>
            </a:r>
            <a:r>
              <a:rPr lang="en-US" altLang="en-US" baseline="30000"/>
              <a:t>st</a:t>
            </a:r>
            <a:r>
              <a:rPr lang="en-US" altLang="en-US"/>
              <a:t> 36 elements </a:t>
            </a: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1952625" y="2863850"/>
            <a:ext cx="573405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and the following 8 common elements: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Ag    silver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Sn    tin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I       iodine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Ba    barium</a:t>
            </a: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4902200" y="2903538"/>
            <a:ext cx="2293938" cy="267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r>
              <a:rPr lang="en-US" altLang="en-US"/>
              <a:t>U     uranium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Au    gold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Hg    mercury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Pb    lead</a:t>
            </a:r>
          </a:p>
        </p:txBody>
      </p:sp>
    </p:spTree>
    <p:extLst>
      <p:ext uri="{BB962C8B-B14F-4D97-AF65-F5344CB8AC3E}">
        <p14:creationId xmlns:p14="http://schemas.microsoft.com/office/powerpoint/2010/main" val="260902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8" grpId="0"/>
      <p:bldP spid="159750" grpId="0"/>
      <p:bldP spid="15975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Wingdings 2</vt:lpstr>
      <vt:lpstr>Office Theme</vt:lpstr>
      <vt:lpstr>Microsoft Office Excel Chart</vt:lpstr>
      <vt:lpstr>PowerPoint Presentation</vt:lpstr>
      <vt:lpstr>  Abundance of the Elements</vt:lpstr>
      <vt:lpstr>  Abundance of the Elements</vt:lpstr>
      <vt:lpstr>  Abundance of the Elements on EARTH</vt:lpstr>
      <vt:lpstr>PowerPoint Presentation</vt:lpstr>
      <vt:lpstr>4.9 Elements</vt:lpstr>
      <vt:lpstr>  Elements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Spillner</dc:creator>
  <cp:lastModifiedBy>Charles Spillner</cp:lastModifiedBy>
  <cp:revision>1</cp:revision>
  <dcterms:created xsi:type="dcterms:W3CDTF">2016-01-27T04:49:38Z</dcterms:created>
  <dcterms:modified xsi:type="dcterms:W3CDTF">2016-01-27T04:50:27Z</dcterms:modified>
</cp:coreProperties>
</file>